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8"/>
  </p:notesMasterIdLst>
  <p:handoutMasterIdLst>
    <p:handoutMasterId r:id="rId19"/>
  </p:handoutMasterIdLst>
  <p:sldIdLst>
    <p:sldId id="592" r:id="rId5"/>
    <p:sldId id="729" r:id="rId6"/>
    <p:sldId id="593" r:id="rId7"/>
    <p:sldId id="730" r:id="rId8"/>
    <p:sldId id="626" r:id="rId9"/>
    <p:sldId id="630" r:id="rId10"/>
    <p:sldId id="727" r:id="rId11"/>
    <p:sldId id="629" r:id="rId12"/>
    <p:sldId id="637" r:id="rId13"/>
    <p:sldId id="638" r:id="rId14"/>
    <p:sldId id="728" r:id="rId15"/>
    <p:sldId id="731" r:id="rId16"/>
    <p:sldId id="492" r:id="rId17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A2B6"/>
    <a:srgbClr val="1EB0C8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3068" autoAdjust="0"/>
  </p:normalViewPr>
  <p:slideViewPr>
    <p:cSldViewPr snapToGrid="0">
      <p:cViewPr varScale="1">
        <p:scale>
          <a:sx n="119" d="100"/>
          <a:sy n="119" d="100"/>
        </p:scale>
        <p:origin x="114" y="11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9/28/2016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344168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cap="all" baseline="0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CEC488-3F46-4003-92A6-D65F12CC733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80BFE8-B626-4CA1-95AF-FCFB525A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3986348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2968441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07374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15120" cy="346249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7" r:id="rId5"/>
    <p:sldLayoutId id="2147483711" r:id="rId6"/>
    <p:sldLayoutId id="2147483749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832" r:id="rId19"/>
    <p:sldLayoutId id="2147483833" r:id="rId20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1676" y="788458"/>
            <a:ext cx="6194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The Rolling Scopes </a:t>
            </a:r>
            <a:r>
              <a:rPr lang="en-US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#</a:t>
            </a:r>
            <a:r>
              <a:rPr lang="en-US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30</a:t>
            </a:r>
            <a:endParaRPr lang="en-US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12" y="2727126"/>
            <a:ext cx="2492461" cy="2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b="1" dirty="0">
                <a:solidFill>
                  <a:srgbClr val="444444"/>
                </a:solidFill>
              </a:rPr>
              <a:t>Participants</a:t>
            </a:r>
          </a:p>
        </p:txBody>
      </p:sp>
      <p:sp>
        <p:nvSpPr>
          <p:cNvPr id="12" name="Text Placeholder 55"/>
          <p:cNvSpPr txBox="1">
            <a:spLocks noGrp="1"/>
          </p:cNvSpPr>
          <p:nvPr>
            <p:ph idx="1"/>
          </p:nvPr>
        </p:nvSpPr>
        <p:spPr>
          <a:xfrm>
            <a:off x="360363" y="1079898"/>
            <a:ext cx="4111884" cy="3109716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4800" b="1" dirty="0" smtClean="0">
              <a:solidFill>
                <a:srgbClr val="444444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      400+</a:t>
            </a:r>
          </a:p>
          <a:p>
            <a:pPr>
              <a:lnSpc>
                <a:spcPct val="100000"/>
              </a:lnSpc>
            </a:pPr>
            <a:endParaRPr lang="en-US" sz="48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6" name="Text Placeholder 55"/>
          <p:cNvSpPr txBox="1">
            <a:spLocks/>
          </p:cNvSpPr>
          <p:nvPr/>
        </p:nvSpPr>
        <p:spPr>
          <a:xfrm>
            <a:off x="4926059" y="1079898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Belarus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7" name="Text Placeholder 55"/>
          <p:cNvSpPr txBox="1">
            <a:spLocks/>
          </p:cNvSpPr>
          <p:nvPr/>
        </p:nvSpPr>
        <p:spPr>
          <a:xfrm>
            <a:off x="4926059" y="1710040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 Russia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8" name="Text Placeholder 55"/>
          <p:cNvSpPr txBox="1">
            <a:spLocks/>
          </p:cNvSpPr>
          <p:nvPr/>
        </p:nvSpPr>
        <p:spPr>
          <a:xfrm>
            <a:off x="4926059" y="2384996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Ukraine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1" name="Text Placeholder 55"/>
          <p:cNvSpPr txBox="1">
            <a:spLocks/>
          </p:cNvSpPr>
          <p:nvPr/>
        </p:nvSpPr>
        <p:spPr>
          <a:xfrm>
            <a:off x="4926059" y="3059952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Poland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3" name="Text Placeholder 55"/>
          <p:cNvSpPr txBox="1">
            <a:spLocks/>
          </p:cNvSpPr>
          <p:nvPr/>
        </p:nvSpPr>
        <p:spPr>
          <a:xfrm>
            <a:off x="4926059" y="3690094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Lithuania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6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16065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EPAM</a:t>
            </a:r>
          </a:p>
          <a:p>
            <a:pPr marL="0" indent="0">
              <a:buNone/>
            </a:pPr>
            <a:r>
              <a:rPr lang="en-US" dirty="0" err="1"/>
              <a:t>Yandex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Wargaming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</a:t>
            </a:r>
          </a:p>
          <a:p>
            <a:pPr marL="0" indent="0">
              <a:buNone/>
            </a:pPr>
            <a:r>
              <a:rPr lang="en-US" dirty="0" smtClean="0"/>
              <a:t>Mozilla</a:t>
            </a:r>
          </a:p>
          <a:p>
            <a:pPr marL="0" indent="0">
              <a:buNone/>
            </a:pPr>
            <a:r>
              <a:rPr lang="en-US" dirty="0" smtClean="0"/>
              <a:t>GitHub</a:t>
            </a:r>
          </a:p>
          <a:p>
            <a:pPr marL="0" indent="0">
              <a:buNone/>
            </a:pPr>
            <a:r>
              <a:rPr lang="en-US" dirty="0" smtClean="0"/>
              <a:t>JetBrains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Join! rolling.scopes@gmail.com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519215" y="1288988"/>
            <a:ext cx="5630837" cy="647100"/>
          </a:xfrm>
          <a:solidFill>
            <a:srgbClr val="88C341"/>
          </a:solidFill>
        </p:spPr>
        <p:txBody>
          <a:bodyPr/>
          <a:lstStyle/>
          <a:p>
            <a:r>
              <a:rPr lang="en-US" cap="all" dirty="0"/>
              <a:t>CALL FOR SPEAKERS</a:t>
            </a:r>
            <a:r>
              <a:rPr lang="en-US" cap="all" dirty="0" smtClean="0"/>
              <a:t>!</a:t>
            </a:r>
            <a:endParaRPr lang="en-US" cap="al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1325"/>
            <a:ext cx="692446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rolling.scopes@gmail.com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883482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Let’s Roll!!!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971325"/>
            <a:ext cx="692446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rolling.scopes@gmail.com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4189" y="329054"/>
            <a:ext cx="1402435" cy="647100"/>
          </a:xfrm>
        </p:spPr>
        <p:txBody>
          <a:bodyPr/>
          <a:lstStyle/>
          <a:p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54189" y="1445398"/>
            <a:ext cx="6304226" cy="1743554"/>
          </a:xfrm>
        </p:spPr>
        <p:txBody>
          <a:bodyPr/>
          <a:lstStyle/>
          <a:p>
            <a:pPr fontAlgn="base"/>
            <a:r>
              <a:rPr lang="en-US" sz="3200" dirty="0" err="1">
                <a:solidFill>
                  <a:srgbClr val="FFFF00"/>
                </a:solidFill>
              </a:rPr>
              <a:t>EPAMGuests</a:t>
            </a:r>
            <a:r>
              <a:rPr lang="en-US" sz="3200" b="0" dirty="0">
                <a:solidFill>
                  <a:srgbClr val="FFFF00"/>
                </a:solidFill>
              </a:rPr>
              <a:t> </a:t>
            </a:r>
            <a:r>
              <a:rPr lang="en-US" sz="3200" b="0" dirty="0"/>
              <a:t>or </a:t>
            </a:r>
            <a:r>
              <a:rPr lang="en-US" sz="3200" dirty="0" smtClean="0">
                <a:solidFill>
                  <a:srgbClr val="FFFF00"/>
                </a:solidFill>
              </a:rPr>
              <a:t>EPAMGuests5</a:t>
            </a:r>
            <a:endParaRPr lang="en-US" sz="3200" dirty="0">
              <a:solidFill>
                <a:srgbClr val="FFFF00"/>
              </a:solidFill>
            </a:endParaRPr>
          </a:p>
          <a:p>
            <a:pPr fontAlgn="base"/>
            <a:r>
              <a:rPr lang="en-US" sz="3200" b="0" dirty="0"/>
              <a:t>Login: </a:t>
            </a:r>
            <a:r>
              <a:rPr lang="en-US" sz="3200" b="0" dirty="0" smtClean="0"/>
              <a:t>EPAM_Guest1</a:t>
            </a:r>
          </a:p>
          <a:p>
            <a:pPr fontAlgn="base"/>
            <a:r>
              <a:rPr lang="en-US" sz="3200" b="0" dirty="0" smtClean="0"/>
              <a:t>Pass</a:t>
            </a:r>
            <a:r>
              <a:rPr lang="en-US" sz="3200" b="0" dirty="0"/>
              <a:t>: </a:t>
            </a:r>
            <a:r>
              <a:rPr lang="en-US" sz="3200" dirty="0" smtClean="0">
                <a:solidFill>
                  <a:srgbClr val="FFFF00"/>
                </a:solidFill>
              </a:rPr>
              <a:t>9rvs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2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158" y="1686674"/>
            <a:ext cx="8502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"The </a:t>
            </a:r>
            <a:r>
              <a:rPr lang="en-US" sz="3200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Rolling Scopes"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- a non-profit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JavaScript/Front-end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community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12" y="2727126"/>
            <a:ext cx="2492461" cy="20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312737"/>
            <a:ext cx="1121141" cy="346249"/>
          </a:xfrm>
        </p:spPr>
        <p:txBody>
          <a:bodyPr/>
          <a:lstStyle/>
          <a:p>
            <a:r>
              <a:rPr lang="en-US" dirty="0" smtClean="0"/>
              <a:t>Hashtag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1241972"/>
            <a:ext cx="5058501" cy="807913"/>
          </a:xfrm>
        </p:spPr>
        <p:txBody>
          <a:bodyPr/>
          <a:lstStyle/>
          <a:p>
            <a:r>
              <a:rPr lang="en-US" sz="4800" dirty="0" smtClean="0"/>
              <a:t>#</a:t>
            </a:r>
            <a:r>
              <a:rPr lang="en-US" sz="4800" dirty="0" err="1" smtClean="0"/>
              <a:t>RollingScopes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6522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14" y="-13132"/>
            <a:ext cx="4647181" cy="2877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72" y="2265471"/>
            <a:ext cx="3960785" cy="2639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05" y="1187539"/>
            <a:ext cx="3232901" cy="215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3" y="2637983"/>
            <a:ext cx="3326119" cy="2216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64" y="136633"/>
            <a:ext cx="7886700" cy="994172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  <a:latin typeface="Montserrat" panose="00000500000000000000" pitchFamily="50" charset="0"/>
              </a:rPr>
              <a:t>3</a:t>
            </a:r>
            <a: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  <a:t>5+ Events</a:t>
            </a:r>
            <a:b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  <a:t>70+ Speakers</a:t>
            </a:r>
            <a:b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  <a:t>130+ Talks</a:t>
            </a:r>
            <a:br>
              <a:rPr lang="en-US" b="1" dirty="0" smtClean="0">
                <a:solidFill>
                  <a:srgbClr val="FF0000"/>
                </a:solidFill>
                <a:latin typeface="Montserrat" panose="00000500000000000000" pitchFamily="50" charset="0"/>
              </a:rPr>
            </a:br>
            <a:r>
              <a:rPr lang="en-US" b="1" dirty="0">
                <a:solidFill>
                  <a:srgbClr val="FF0000"/>
                </a:solidFill>
                <a:latin typeface="Montserrat" panose="00000500000000000000" pitchFamily="50" charset="0"/>
              </a:rPr>
              <a:t>750+ members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07" y="3463024"/>
            <a:ext cx="1980393" cy="13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93"/>
            <a:ext cx="9197788" cy="4814468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03362" y="276262"/>
            <a:ext cx="676012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The Rolling Scopes School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362" y="1180488"/>
            <a:ext cx="8502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120+ hours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~100 </a:t>
            </a:r>
            <a:r>
              <a:rPr lang="en-US" sz="3200" b="1" dirty="0" err="1" smtClean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attendies</a:t>
            </a:r>
            <a:endParaRPr lang="en-US" sz="3200" b="1" dirty="0" smtClean="0">
              <a:solidFill>
                <a:schemeClr val="bg1"/>
              </a:solidFill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50" charset="0"/>
                <a:cs typeface="Arial" panose="020B0604020202020204" pitchFamily="34" charset="0"/>
              </a:rPr>
              <a:t>6 cycles already passed</a:t>
            </a:r>
            <a:endParaRPr lang="en-US" sz="3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2197" r="53995" b="66842"/>
          <a:stretch/>
        </p:blipFill>
        <p:spPr>
          <a:xfrm>
            <a:off x="0" y="3683944"/>
            <a:ext cx="1478389" cy="14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19" y="0"/>
            <a:ext cx="9144000" cy="522333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9432" cy="214964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31" y="-79832"/>
            <a:ext cx="3338994" cy="2229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1" y="1"/>
            <a:ext cx="1980186" cy="1323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37" y="2806799"/>
            <a:ext cx="3376863" cy="22568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765310"/>
            <a:ext cx="8502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Different locations:</a:t>
            </a:r>
          </a:p>
          <a:p>
            <a:r>
              <a:rPr lang="en-US" sz="3200" b="1" dirty="0" smtClean="0">
                <a:solidFill>
                  <a:srgbClr val="FFFF0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Minsk, Brest, Gomel, </a:t>
            </a:r>
            <a:r>
              <a:rPr lang="en-US" sz="3200" b="1" dirty="0" smtClean="0">
                <a:solidFill>
                  <a:srgbClr val="FFFF0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Krakow, Your </a:t>
            </a:r>
            <a:r>
              <a:rPr lang="en-US" sz="3200" b="1" dirty="0" smtClean="0">
                <a:solidFill>
                  <a:srgbClr val="FFFF0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city? </a:t>
            </a:r>
            <a:endParaRPr lang="en-US" sz="3200" dirty="0">
              <a:solidFill>
                <a:srgbClr val="FFFF00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52312" y="1119362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7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dirty="0" smtClean="0"/>
              <a:t>Oscars for Speakers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08009" y="2417862"/>
            <a:ext cx="417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sz="1200" dirty="0" smtClean="0">
                <a:solidFill>
                  <a:srgbClr val="444444"/>
                </a:solidFill>
              </a:rPr>
              <a:t>    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11852" r="26049"/>
          <a:stretch/>
        </p:blipFill>
        <p:spPr>
          <a:xfrm>
            <a:off x="6111831" y="779642"/>
            <a:ext cx="2733781" cy="3319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7" y="875645"/>
            <a:ext cx="4691377" cy="312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12756" r="27191"/>
          <a:stretch/>
        </p:blipFill>
        <p:spPr>
          <a:xfrm>
            <a:off x="3915419" y="1741507"/>
            <a:ext cx="2655841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32138</TotalTime>
  <Words>109</Words>
  <Application>Microsoft Office PowerPoint</Application>
  <PresentationFormat>On-screen Show (16:9)</PresentationFormat>
  <Paragraphs>45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Lucida Grande</vt:lpstr>
      <vt:lpstr>Montserrat</vt:lpstr>
      <vt:lpstr>Trebuchet MS</vt:lpstr>
      <vt:lpstr>Cover Slides</vt:lpstr>
      <vt:lpstr>PowerPoint Presentation</vt:lpstr>
      <vt:lpstr>WiFi</vt:lpstr>
      <vt:lpstr>PowerPoint Presentation</vt:lpstr>
      <vt:lpstr>PowerPoint Presentation</vt:lpstr>
      <vt:lpstr>35+ Events 70+ Speakers 130+ Talks 750+ members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Supported by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Dzmitry Varabei</cp:lastModifiedBy>
  <cp:revision>1317</cp:revision>
  <cp:lastPrinted>2014-07-09T13:30:36Z</cp:lastPrinted>
  <dcterms:created xsi:type="dcterms:W3CDTF">2014-07-08T13:27:24Z</dcterms:created>
  <dcterms:modified xsi:type="dcterms:W3CDTF">2016-09-28T15:11:19Z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